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82" r:id="rId3"/>
    <p:sldId id="277" r:id="rId4"/>
    <p:sldId id="290" r:id="rId5"/>
    <p:sldId id="292" r:id="rId6"/>
    <p:sldId id="291" r:id="rId7"/>
    <p:sldId id="260" r:id="rId8"/>
    <p:sldId id="261" r:id="rId9"/>
    <p:sldId id="293" r:id="rId10"/>
    <p:sldId id="263" r:id="rId11"/>
    <p:sldId id="283" r:id="rId12"/>
    <p:sldId id="296" r:id="rId13"/>
    <p:sldId id="294" r:id="rId14"/>
    <p:sldId id="295" r:id="rId15"/>
    <p:sldId id="278" r:id="rId16"/>
    <p:sldId id="29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3174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05000" y="419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013208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477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70: «t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¬t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114800" cy="129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9600" dirty="0" err="1" smtClean="0">
                <a:latin typeface=".VnAvant" pitchFamily="34" charset="0"/>
              </a:rPr>
              <a:t>c¬n</a:t>
            </a:r>
            <a:r>
              <a:rPr lang="en-US" sz="9600" dirty="0" smtClean="0">
                <a:latin typeface=".VnAvant" pitchFamily="34" charset="0"/>
              </a:rPr>
              <a:t> </a:t>
            </a:r>
            <a:r>
              <a:rPr lang="en-US" sz="9600" dirty="0" err="1" smtClean="0">
                <a:latin typeface=".VnAvant" pitchFamily="34" charset="0"/>
              </a:rPr>
              <a:t>sèt</a:t>
            </a:r>
            <a:endParaRPr lang="en-US" sz="9600" dirty="0" smtClean="0"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191000" y="31242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ngít</a:t>
            </a:r>
            <a:r>
              <a:rPr lang="en-US" sz="8000" dirty="0" smtClean="0">
                <a:latin typeface=".VnAvant" pitchFamily="34" charset="0"/>
              </a:rPr>
              <a:t> m­a</a:t>
            </a:r>
            <a:endParaRPr lang="en-US" sz="8000" dirty="0">
              <a:latin typeface=".VnAvan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0600" y="8382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qu</a:t>
            </a:r>
            <a:r>
              <a:rPr lang="en-US" sz="8000" dirty="0" smtClean="0">
                <a:latin typeface=".VnAvant" pitchFamily="34" charset="0"/>
              </a:rPr>
              <a:t>¶ </a:t>
            </a:r>
            <a:r>
              <a:rPr lang="en-US" sz="8000" dirty="0" err="1" smtClean="0">
                <a:latin typeface=".VnAvant" pitchFamily="34" charset="0"/>
              </a:rPr>
              <a:t>ít</a:t>
            </a:r>
            <a:endParaRPr lang="en-US" sz="8000" dirty="0">
              <a:latin typeface=".VnAvan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xay</a:t>
            </a:r>
            <a:r>
              <a:rPr lang="en-US" sz="8000" dirty="0" smtClean="0">
                <a:latin typeface=".VnAvant" pitchFamily="34" charset="0"/>
              </a:rPr>
              <a:t> </a:t>
            </a:r>
            <a:r>
              <a:rPr lang="en-US" sz="8000" dirty="0" err="1" smtClean="0">
                <a:latin typeface=".VnAvant" pitchFamily="34" charset="0"/>
              </a:rPr>
              <a:t>bét</a:t>
            </a:r>
            <a:endParaRPr lang="en-US" sz="8000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ết quả hình ảnh cho quả ớ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8991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ết quả hình ảnh cho xay bộ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    </a:t>
            </a:r>
            <a:r>
              <a:rPr lang="en-US" sz="7200" b="1" dirty="0" err="1" smtClean="0">
                <a:latin typeface=".VnAvant" pitchFamily="34" charset="0"/>
              </a:rPr>
              <a:t>c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ét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ơ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14478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chemeClr val="tx2"/>
                </a:solidFill>
                <a:latin typeface=".VnAvant" pitchFamily="34" charset="0"/>
              </a:rPr>
              <a:t>v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ît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799" y="24384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cét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cê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638799" y="23810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c¸i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vît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4038600"/>
            <a:ext cx="8229600" cy="209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c¬n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sèt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   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qu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¶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ít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5400" b="1" dirty="0" smtClean="0">
                <a:latin typeface=".VnAvant" pitchFamily="34" charset="0"/>
              </a:rPr>
              <a:t>x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ay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bét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ngít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m­a 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«t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ét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4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5867400" cy="639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«t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ét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90563" y="4724400"/>
            <a:ext cx="7462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>
                <a:latin typeface=".VnAvant" pitchFamily="34" charset="0"/>
              </a:rPr>
              <a:t>cét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cê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69644" name="Picture 12" descr="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838200"/>
            <a:ext cx="373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686800" cy="57451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«t</a:t>
            </a:r>
          </a:p>
          <a:p>
            <a:pPr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ét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ơ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190500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v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ît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799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cét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cê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10" name="Picture 12" descr="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1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5943"/>
            <a:ext cx="7772400" cy="650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«t</a:t>
            </a: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   </a:t>
            </a:r>
            <a:r>
              <a:rPr lang="en-US" sz="7200" b="1" dirty="0" err="1" smtClean="0">
                <a:latin typeface=".VnAvant" pitchFamily="34" charset="0"/>
              </a:rPr>
              <a:t>c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ét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1430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ơ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2486561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chemeClr val="tx2"/>
                </a:solidFill>
                <a:latin typeface=".VnAvant" pitchFamily="34" charset="0"/>
              </a:rPr>
              <a:t>v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ît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799" y="48956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cét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cê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10" name="Picture 12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33800"/>
            <a:ext cx="17526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48199" y="48956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c¸i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vît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132</Words>
  <Application>Microsoft Office PowerPoint</Application>
  <PresentationFormat>On-screen Show (4:3)</PresentationFormat>
  <Paragraphs>51</Paragraphs>
  <Slides>17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 </vt:lpstr>
      <vt:lpstr>Slide 8</vt:lpstr>
      <vt:lpstr> </vt:lpstr>
      <vt:lpstr>Slide 10</vt:lpstr>
      <vt:lpstr>Slide 11</vt:lpstr>
      <vt:lpstr>Slide 12</vt:lpstr>
      <vt:lpstr>Slide 13</vt:lpstr>
      <vt:lpstr>Slide 14</vt:lpstr>
      <vt:lpstr>   </vt:lpstr>
      <vt:lpstr> 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16</cp:revision>
  <dcterms:created xsi:type="dcterms:W3CDTF">2006-08-16T00:00:00Z</dcterms:created>
  <dcterms:modified xsi:type="dcterms:W3CDTF">2016-12-15T09:14:18Z</dcterms:modified>
</cp:coreProperties>
</file>